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19"/>
  </p:notesMasterIdLst>
  <p:sldIdLst>
    <p:sldId id="292" r:id="rId2"/>
    <p:sldId id="391" r:id="rId3"/>
    <p:sldId id="396" r:id="rId4"/>
    <p:sldId id="392" r:id="rId5"/>
    <p:sldId id="397" r:id="rId6"/>
    <p:sldId id="398" r:id="rId7"/>
    <p:sldId id="393" r:id="rId8"/>
    <p:sldId id="399" r:id="rId9"/>
    <p:sldId id="400" r:id="rId10"/>
    <p:sldId id="394" r:id="rId11"/>
    <p:sldId id="401" r:id="rId12"/>
    <p:sldId id="402" r:id="rId13"/>
    <p:sldId id="395" r:id="rId14"/>
    <p:sldId id="403" r:id="rId15"/>
    <p:sldId id="408" r:id="rId16"/>
    <p:sldId id="404" r:id="rId17"/>
    <p:sldId id="409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2BC4"/>
    <a:srgbClr val="D5E286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09" autoAdjust="0"/>
  </p:normalViewPr>
  <p:slideViewPr>
    <p:cSldViewPr snapToGrid="0" showGuides="1">
      <p:cViewPr varScale="1">
        <p:scale>
          <a:sx n="109" d="100"/>
          <a:sy n="109" d="100"/>
        </p:scale>
        <p:origin x="56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14/06/2023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58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8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7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4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47" indent="0">
              <a:buNone/>
              <a:defRPr sz="3900"/>
            </a:lvl2pPr>
            <a:lvl3pPr marL="1218720" indent="0">
              <a:buNone/>
              <a:defRPr sz="3200"/>
            </a:lvl3pPr>
            <a:lvl4pPr marL="1828074" indent="0">
              <a:buNone/>
              <a:defRPr sz="2700"/>
            </a:lvl4pPr>
            <a:lvl5pPr marL="2437438" indent="0">
              <a:buNone/>
              <a:defRPr sz="2700"/>
            </a:lvl5pPr>
            <a:lvl6pPr marL="3046784" indent="0">
              <a:buNone/>
              <a:defRPr sz="2700"/>
            </a:lvl6pPr>
            <a:lvl7pPr marL="3656131" indent="0">
              <a:buNone/>
              <a:defRPr sz="2700"/>
            </a:lvl7pPr>
            <a:lvl8pPr marL="4265493" indent="0">
              <a:buNone/>
              <a:defRPr sz="2700"/>
            </a:lvl8pPr>
            <a:lvl9pPr marL="4874849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7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86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7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7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3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22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41"/>
            <a:ext cx="10363200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22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280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4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8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2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6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6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5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7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75" y="1031293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100" y="6451937"/>
            <a:ext cx="39188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64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9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75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8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109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2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8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9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7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hf hdr="0" ftr="0" dt="0"/>
  <p:txStyles>
    <p:titleStyle>
      <a:lvl1pPr algn="ctr" defTabSz="12187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11" indent="-457011" algn="l" defTabSz="121872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14" indent="-380850" algn="l" defTabSz="121872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93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747" indent="-304672" algn="l" defTabSz="121872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110" indent="-304672" algn="l" defTabSz="121872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45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82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7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53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47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2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7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38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8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31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3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9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3200A3E2-3D67-4808-8FFE-B4C9F6F45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241"/>
            <a:ext cx="12192000" cy="685552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23C76AE-8A02-4E84-88C2-9DBD5F07F02B}"/>
              </a:ext>
            </a:extLst>
          </p:cNvPr>
          <p:cNvSpPr/>
          <p:nvPr/>
        </p:nvSpPr>
        <p:spPr>
          <a:xfrm>
            <a:off x="2379310" y="2134389"/>
            <a:ext cx="7226001" cy="12191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06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VBT TOÁN TUẦN 6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6814502-3DBF-4690-935E-E46C34FF6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6178"/>
            <a:ext cx="3189872" cy="26711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2A22D1-0B49-44CE-A761-96E991E63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366" y="-347328"/>
            <a:ext cx="3174265" cy="34269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2120E9-3ED9-4350-99F2-1285086D7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781" y="4160406"/>
            <a:ext cx="3599219" cy="27999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2A64447-3A1B-44C0-A70D-765B18FAA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88" y="917751"/>
            <a:ext cx="1695309" cy="2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6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3D8BDD-FA94-40AA-9971-5EAE669A47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t="4198" r="8442" b="65158"/>
          <a:stretch/>
        </p:blipFill>
        <p:spPr>
          <a:xfrm>
            <a:off x="-1" y="176463"/>
            <a:ext cx="12209383" cy="61280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2DD1A3-F24F-46FC-92F8-D65D2563D6C6}"/>
              </a:ext>
            </a:extLst>
          </p:cNvPr>
          <p:cNvSpPr txBox="1"/>
          <p:nvPr/>
        </p:nvSpPr>
        <p:spPr>
          <a:xfrm>
            <a:off x="4465419" y="5372114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13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3317BD-BFC6-4C4D-AC53-C0B6C26E9E6B}"/>
              </a:ext>
            </a:extLst>
          </p:cNvPr>
          <p:cNvSpPr txBox="1"/>
          <p:nvPr/>
        </p:nvSpPr>
        <p:spPr>
          <a:xfrm>
            <a:off x="5192478" y="5372114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14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406180-487E-4E58-9A24-1AB0386F36EF}"/>
              </a:ext>
            </a:extLst>
          </p:cNvPr>
          <p:cNvSpPr txBox="1"/>
          <p:nvPr/>
        </p:nvSpPr>
        <p:spPr>
          <a:xfrm>
            <a:off x="6716478" y="5418249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16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FFF4A0-4528-405D-824F-6C51729B109F}"/>
              </a:ext>
            </a:extLst>
          </p:cNvPr>
          <p:cNvSpPr txBox="1"/>
          <p:nvPr/>
        </p:nvSpPr>
        <p:spPr>
          <a:xfrm>
            <a:off x="7443537" y="5418249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17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4F9FFE-3CA9-4F3F-B9F8-64E760265821}"/>
              </a:ext>
            </a:extLst>
          </p:cNvPr>
          <p:cNvSpPr txBox="1"/>
          <p:nvPr/>
        </p:nvSpPr>
        <p:spPr>
          <a:xfrm>
            <a:off x="8176860" y="5418249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18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E3F632-6258-439E-939C-E74F314BE7B9}"/>
              </a:ext>
            </a:extLst>
          </p:cNvPr>
          <p:cNvSpPr txBox="1"/>
          <p:nvPr/>
        </p:nvSpPr>
        <p:spPr>
          <a:xfrm>
            <a:off x="8903919" y="5418249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19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45858A-DAAE-4285-AD7F-298E57B58D08}"/>
              </a:ext>
            </a:extLst>
          </p:cNvPr>
          <p:cNvCxnSpPr/>
          <p:nvPr/>
        </p:nvCxnSpPr>
        <p:spPr>
          <a:xfrm>
            <a:off x="5368941" y="3593432"/>
            <a:ext cx="1769796" cy="17786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B6F016-77E4-4FAA-8CCE-D4280C58854F}"/>
              </a:ext>
            </a:extLst>
          </p:cNvPr>
          <p:cNvCxnSpPr>
            <a:cxnSpLocks/>
          </p:cNvCxnSpPr>
          <p:nvPr/>
        </p:nvCxnSpPr>
        <p:spPr>
          <a:xfrm>
            <a:off x="3844941" y="2486526"/>
            <a:ext cx="334302" cy="2885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FA3352-7277-4E35-9D6D-09C51FCE7B4F}"/>
              </a:ext>
            </a:extLst>
          </p:cNvPr>
          <p:cNvCxnSpPr>
            <a:cxnSpLocks/>
          </p:cNvCxnSpPr>
          <p:nvPr/>
        </p:nvCxnSpPr>
        <p:spPr>
          <a:xfrm flipH="1">
            <a:off x="7810473" y="2646947"/>
            <a:ext cx="392757" cy="27251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E3AE95-3CEE-4D62-9557-ACD4C97DB324}"/>
              </a:ext>
            </a:extLst>
          </p:cNvPr>
          <p:cNvCxnSpPr>
            <a:cxnSpLocks/>
          </p:cNvCxnSpPr>
          <p:nvPr/>
        </p:nvCxnSpPr>
        <p:spPr>
          <a:xfrm flipH="1">
            <a:off x="3478005" y="3240505"/>
            <a:ext cx="7252134" cy="21316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32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3D8BDD-FA94-40AA-9971-5EAE669A47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" t="34360" r="7414" b="33793"/>
          <a:stretch/>
        </p:blipFill>
        <p:spPr>
          <a:xfrm>
            <a:off x="-1" y="176463"/>
            <a:ext cx="12209383" cy="63687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FA7AE95-AB04-4ADE-9ED9-0DA4F3DFE146}"/>
              </a:ext>
            </a:extLst>
          </p:cNvPr>
          <p:cNvSpPr txBox="1"/>
          <p:nvPr/>
        </p:nvSpPr>
        <p:spPr>
          <a:xfrm>
            <a:off x="10261783" y="4281251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rgbClr val="FF0000"/>
                </a:solidFill>
                <a:latin typeface="Calibri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7DB02F-0C00-4141-A506-73B395536CDD}"/>
              </a:ext>
            </a:extLst>
          </p:cNvPr>
          <p:cNvSpPr txBox="1"/>
          <p:nvPr/>
        </p:nvSpPr>
        <p:spPr>
          <a:xfrm>
            <a:off x="10406162" y="5059272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rgbClr val="FF0000"/>
                </a:solidFill>
                <a:latin typeface="Calibri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35578F-D4A2-4272-BC5D-77F67CAF0764}"/>
              </a:ext>
            </a:extLst>
          </p:cNvPr>
          <p:cNvSpPr txBox="1"/>
          <p:nvPr/>
        </p:nvSpPr>
        <p:spPr>
          <a:xfrm>
            <a:off x="10261783" y="5744065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rgbClr val="FF0000"/>
                </a:solidFill>
                <a:latin typeface="Calibri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92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3D8BDD-FA94-40AA-9971-5EAE669A47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" t="66589" r="6484" b="1564"/>
          <a:stretch/>
        </p:blipFill>
        <p:spPr>
          <a:xfrm>
            <a:off x="0" y="244642"/>
            <a:ext cx="12209383" cy="63687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FA7AE95-AB04-4ADE-9ED9-0DA4F3DFE146}"/>
              </a:ext>
            </a:extLst>
          </p:cNvPr>
          <p:cNvSpPr txBox="1"/>
          <p:nvPr/>
        </p:nvSpPr>
        <p:spPr>
          <a:xfrm>
            <a:off x="1133825" y="3655609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7DB02F-0C00-4141-A506-73B395536CDD}"/>
              </a:ext>
            </a:extLst>
          </p:cNvPr>
          <p:cNvSpPr txBox="1"/>
          <p:nvPr/>
        </p:nvSpPr>
        <p:spPr>
          <a:xfrm>
            <a:off x="2267650" y="3655609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35578F-D4A2-4272-BC5D-77F67CAF0764}"/>
              </a:ext>
            </a:extLst>
          </p:cNvPr>
          <p:cNvSpPr txBox="1"/>
          <p:nvPr/>
        </p:nvSpPr>
        <p:spPr>
          <a:xfrm>
            <a:off x="3171172" y="3655609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AE8F7F-E81F-43F1-9AD8-3C6FAFE325A2}"/>
              </a:ext>
            </a:extLst>
          </p:cNvPr>
          <p:cNvSpPr txBox="1"/>
          <p:nvPr/>
        </p:nvSpPr>
        <p:spPr>
          <a:xfrm>
            <a:off x="4074694" y="3655609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4F3B65-3BAD-4284-9A81-F25AA034F9FC}"/>
              </a:ext>
            </a:extLst>
          </p:cNvPr>
          <p:cNvSpPr txBox="1"/>
          <p:nvPr/>
        </p:nvSpPr>
        <p:spPr>
          <a:xfrm>
            <a:off x="4978216" y="3655609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13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922CE8-5144-44F4-AB6F-A422D690306B}"/>
              </a:ext>
            </a:extLst>
          </p:cNvPr>
          <p:cNvSpPr txBox="1"/>
          <p:nvPr/>
        </p:nvSpPr>
        <p:spPr>
          <a:xfrm>
            <a:off x="3871311" y="4586051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13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29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DDBB8AC-AD97-4366-9777-FE44ECF17E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" t="14737" r="7511" b="58129"/>
          <a:stretch/>
        </p:blipFill>
        <p:spPr>
          <a:xfrm>
            <a:off x="192504" y="545431"/>
            <a:ext cx="12023275" cy="51655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CCEF6F-1BCB-4CE2-A376-80C7C7A07305}"/>
              </a:ext>
            </a:extLst>
          </p:cNvPr>
          <p:cNvSpPr txBox="1"/>
          <p:nvPr/>
        </p:nvSpPr>
        <p:spPr>
          <a:xfrm>
            <a:off x="1663214" y="4570009"/>
            <a:ext cx="3678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đường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cong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F60470-9197-4DA7-9A9E-D89C439B0A5B}"/>
              </a:ext>
            </a:extLst>
          </p:cNvPr>
          <p:cNvSpPr txBox="1"/>
          <p:nvPr/>
        </p:nvSpPr>
        <p:spPr>
          <a:xfrm>
            <a:off x="5100092" y="4570009"/>
            <a:ext cx="3678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đường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cong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EAED1F-943A-437D-8048-FE0D0DDAF1F0}"/>
              </a:ext>
            </a:extLst>
          </p:cNvPr>
          <p:cNvSpPr txBox="1"/>
          <p:nvPr/>
        </p:nvSpPr>
        <p:spPr>
          <a:xfrm>
            <a:off x="8902071" y="4570009"/>
            <a:ext cx="3678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đường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thẳng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02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DDBB8AC-AD97-4366-9777-FE44ECF17E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" t="41364" r="5111" b="24676"/>
          <a:stretch/>
        </p:blipFill>
        <p:spPr>
          <a:xfrm>
            <a:off x="84362" y="0"/>
            <a:ext cx="12023275" cy="64649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CCEF6F-1BCB-4CE2-A376-80C7C7A07305}"/>
              </a:ext>
            </a:extLst>
          </p:cNvPr>
          <p:cNvSpPr txBox="1"/>
          <p:nvPr/>
        </p:nvSpPr>
        <p:spPr>
          <a:xfrm>
            <a:off x="2417192" y="5389159"/>
            <a:ext cx="3678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thẳng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DE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F0F9FD-8299-4822-A5DC-90E226D82E88}"/>
              </a:ext>
            </a:extLst>
          </p:cNvPr>
          <p:cNvSpPr txBox="1"/>
          <p:nvPr/>
        </p:nvSpPr>
        <p:spPr>
          <a:xfrm>
            <a:off x="6836792" y="5541559"/>
            <a:ext cx="4193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Đường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thẳng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DE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21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46069F-CA28-4B0F-BE41-8469CEF492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t="75588" r="14957" b="18008"/>
          <a:stretch/>
        </p:blipFill>
        <p:spPr>
          <a:xfrm>
            <a:off x="598713" y="2209800"/>
            <a:ext cx="10259788" cy="12192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2E86C1-16CB-DC94-7A84-4D7282CB32DF}"/>
              </a:ext>
            </a:extLst>
          </p:cNvPr>
          <p:cNvCxnSpPr/>
          <p:nvPr/>
        </p:nvCxnSpPr>
        <p:spPr>
          <a:xfrm>
            <a:off x="1055077" y="3528646"/>
            <a:ext cx="253218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6F2E7595-DACA-BD88-44B9-96E77657F56E}"/>
              </a:ext>
            </a:extLst>
          </p:cNvPr>
          <p:cNvSpPr/>
          <p:nvPr/>
        </p:nvSpPr>
        <p:spPr>
          <a:xfrm>
            <a:off x="3552092" y="3429000"/>
            <a:ext cx="82062" cy="205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B3C03B-BE36-C0A4-5BD6-E1233ABEB84A}"/>
              </a:ext>
            </a:extLst>
          </p:cNvPr>
          <p:cNvSpPr/>
          <p:nvPr/>
        </p:nvSpPr>
        <p:spPr>
          <a:xfrm>
            <a:off x="1019907" y="3429000"/>
            <a:ext cx="105508" cy="193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892CED-0178-5FCC-F9B7-AEBDBCC3C532}"/>
              </a:ext>
            </a:extLst>
          </p:cNvPr>
          <p:cNvCxnSpPr/>
          <p:nvPr/>
        </p:nvCxnSpPr>
        <p:spPr>
          <a:xfrm>
            <a:off x="5967046" y="3528646"/>
            <a:ext cx="3294185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7A270A54-E1D7-6F11-DEAB-26538F20C7FF}"/>
              </a:ext>
            </a:extLst>
          </p:cNvPr>
          <p:cNvSpPr/>
          <p:nvPr/>
        </p:nvSpPr>
        <p:spPr>
          <a:xfrm>
            <a:off x="2520462" y="4359484"/>
            <a:ext cx="3845169" cy="1186214"/>
          </a:xfrm>
          <a:custGeom>
            <a:avLst/>
            <a:gdLst>
              <a:gd name="connsiteX0" fmla="*/ 0 w 3845169"/>
              <a:gd name="connsiteY0" fmla="*/ 1091747 h 1186214"/>
              <a:gd name="connsiteX1" fmla="*/ 398584 w 3845169"/>
              <a:gd name="connsiteY1" fmla="*/ 36670 h 1186214"/>
              <a:gd name="connsiteX2" fmla="*/ 1570892 w 3845169"/>
              <a:gd name="connsiteY2" fmla="*/ 329747 h 1186214"/>
              <a:gd name="connsiteX3" fmla="*/ 2637692 w 3845169"/>
              <a:gd name="connsiteY3" fmla="*/ 1185531 h 1186214"/>
              <a:gd name="connsiteX4" fmla="*/ 3845169 w 3845169"/>
              <a:gd name="connsiteY4" fmla="*/ 177347 h 1186214"/>
              <a:gd name="connsiteX5" fmla="*/ 3845169 w 3845169"/>
              <a:gd name="connsiteY5" fmla="*/ 177347 h 118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169" h="1186214">
                <a:moveTo>
                  <a:pt x="0" y="1091747"/>
                </a:moveTo>
                <a:cubicBezTo>
                  <a:pt x="68384" y="627708"/>
                  <a:pt x="136769" y="163670"/>
                  <a:pt x="398584" y="36670"/>
                </a:cubicBezTo>
                <a:cubicBezTo>
                  <a:pt x="660399" y="-90330"/>
                  <a:pt x="1197707" y="138270"/>
                  <a:pt x="1570892" y="329747"/>
                </a:cubicBezTo>
                <a:cubicBezTo>
                  <a:pt x="1944077" y="521224"/>
                  <a:pt x="2258646" y="1210931"/>
                  <a:pt x="2637692" y="1185531"/>
                </a:cubicBezTo>
                <a:cubicBezTo>
                  <a:pt x="3016738" y="1160131"/>
                  <a:pt x="3845169" y="177347"/>
                  <a:pt x="3845169" y="177347"/>
                </a:cubicBezTo>
                <a:lnTo>
                  <a:pt x="3845169" y="17734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29343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B227D3-4765-4844-9CDD-5D8F3F168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" t="15833" r="2153" b="43889"/>
          <a:stretch/>
        </p:blipFill>
        <p:spPr>
          <a:xfrm>
            <a:off x="228600" y="270477"/>
            <a:ext cx="10325099" cy="63170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6235291-C10C-4D87-A146-DB8F59A5A2D8}"/>
              </a:ext>
            </a:extLst>
          </p:cNvPr>
          <p:cNvSpPr txBox="1"/>
          <p:nvPr/>
        </p:nvSpPr>
        <p:spPr>
          <a:xfrm>
            <a:off x="5295899" y="3056007"/>
            <a:ext cx="99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D408C8-817C-45FA-A2F7-EBE7EAFD622D}"/>
              </a:ext>
            </a:extLst>
          </p:cNvPr>
          <p:cNvSpPr txBox="1"/>
          <p:nvPr/>
        </p:nvSpPr>
        <p:spPr>
          <a:xfrm>
            <a:off x="4095748" y="3832086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rgbClr val="FF0000"/>
                </a:solidFill>
                <a:latin typeface="Calibri"/>
              </a:rPr>
              <a:t>7 cm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335A8D-9EAD-40E2-A563-A853B717B545}"/>
              </a:ext>
            </a:extLst>
          </p:cNvPr>
          <p:cNvSpPr txBox="1"/>
          <p:nvPr/>
        </p:nvSpPr>
        <p:spPr>
          <a:xfrm>
            <a:off x="4095748" y="4406668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rgbClr val="FF0000"/>
                </a:solidFill>
                <a:latin typeface="Calibri"/>
              </a:rPr>
              <a:t>5 cm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957512-E1C0-4796-BEC5-B5FB1BC8E83D}"/>
              </a:ext>
            </a:extLst>
          </p:cNvPr>
          <p:cNvSpPr txBox="1"/>
          <p:nvPr/>
        </p:nvSpPr>
        <p:spPr>
          <a:xfrm>
            <a:off x="4095748" y="4795327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rgbClr val="FF0000"/>
                </a:solidFill>
                <a:latin typeface="Calibri"/>
              </a:rPr>
              <a:t>4 cm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FA1110-4893-4BB2-BB4C-91BAD2DAC8AD}"/>
              </a:ext>
            </a:extLst>
          </p:cNvPr>
          <p:cNvSpPr txBox="1"/>
          <p:nvPr/>
        </p:nvSpPr>
        <p:spPr>
          <a:xfrm>
            <a:off x="2133598" y="5947830"/>
            <a:ext cx="6648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rgbClr val="FF0000"/>
                </a:solidFill>
                <a:latin typeface="Calibri"/>
              </a:rPr>
              <a:t>7 + 5 + 4 = 16 cm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2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B227D3-4765-4844-9CDD-5D8F3F168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55734" r="424" b="3988"/>
          <a:stretch/>
        </p:blipFill>
        <p:spPr>
          <a:xfrm>
            <a:off x="381000" y="270477"/>
            <a:ext cx="10325099" cy="631704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04C27C-9486-473A-B540-921B13D00BB3}"/>
              </a:ext>
            </a:extLst>
          </p:cNvPr>
          <p:cNvCxnSpPr/>
          <p:nvPr/>
        </p:nvCxnSpPr>
        <p:spPr>
          <a:xfrm>
            <a:off x="2495550" y="3429000"/>
            <a:ext cx="247650" cy="781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53FF8B-01D8-47C9-A05C-E4001636E3C7}"/>
              </a:ext>
            </a:extLst>
          </p:cNvPr>
          <p:cNvCxnSpPr>
            <a:cxnSpLocks/>
          </p:cNvCxnSpPr>
          <p:nvPr/>
        </p:nvCxnSpPr>
        <p:spPr>
          <a:xfrm flipH="1">
            <a:off x="2743200" y="3429000"/>
            <a:ext cx="895350" cy="781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B1CE6A-4F8F-4EEC-B161-93517A82E0BC}"/>
              </a:ext>
            </a:extLst>
          </p:cNvPr>
          <p:cNvCxnSpPr>
            <a:cxnSpLocks/>
          </p:cNvCxnSpPr>
          <p:nvPr/>
        </p:nvCxnSpPr>
        <p:spPr>
          <a:xfrm>
            <a:off x="3638550" y="3429000"/>
            <a:ext cx="447675" cy="781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94B2A8-F673-4D8C-93D6-5926B2CFE20A}"/>
              </a:ext>
            </a:extLst>
          </p:cNvPr>
          <p:cNvCxnSpPr>
            <a:cxnSpLocks/>
          </p:cNvCxnSpPr>
          <p:nvPr/>
        </p:nvCxnSpPr>
        <p:spPr>
          <a:xfrm flipH="1">
            <a:off x="4086225" y="3619500"/>
            <a:ext cx="1057275" cy="561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2ED857-EA90-4E5B-BF24-70E9FFACA152}"/>
              </a:ext>
            </a:extLst>
          </p:cNvPr>
          <p:cNvCxnSpPr>
            <a:cxnSpLocks/>
          </p:cNvCxnSpPr>
          <p:nvPr/>
        </p:nvCxnSpPr>
        <p:spPr>
          <a:xfrm>
            <a:off x="5172075" y="3619500"/>
            <a:ext cx="704849" cy="561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45AB0F1-0172-4B4D-B309-8FB1738D1807}"/>
              </a:ext>
            </a:extLst>
          </p:cNvPr>
          <p:cNvCxnSpPr>
            <a:cxnSpLocks/>
          </p:cNvCxnSpPr>
          <p:nvPr/>
        </p:nvCxnSpPr>
        <p:spPr>
          <a:xfrm flipH="1">
            <a:off x="5876924" y="3538537"/>
            <a:ext cx="745332" cy="6429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191DA5E-9AD2-4E47-818A-7C56F93900EF}"/>
              </a:ext>
            </a:extLst>
          </p:cNvPr>
          <p:cNvCxnSpPr>
            <a:cxnSpLocks/>
          </p:cNvCxnSpPr>
          <p:nvPr/>
        </p:nvCxnSpPr>
        <p:spPr>
          <a:xfrm>
            <a:off x="6622256" y="3538537"/>
            <a:ext cx="704849" cy="6429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0421946-5BFE-4108-9BB7-234BF1587E78}"/>
              </a:ext>
            </a:extLst>
          </p:cNvPr>
          <p:cNvCxnSpPr>
            <a:cxnSpLocks/>
          </p:cNvCxnSpPr>
          <p:nvPr/>
        </p:nvCxnSpPr>
        <p:spPr>
          <a:xfrm flipH="1">
            <a:off x="7390208" y="3619500"/>
            <a:ext cx="569119" cy="5905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CE5301D-87C6-4B58-9DA0-DA7F6BC9EF64}"/>
              </a:ext>
            </a:extLst>
          </p:cNvPr>
          <p:cNvSpPr/>
          <p:nvPr/>
        </p:nvSpPr>
        <p:spPr>
          <a:xfrm>
            <a:off x="3362325" y="5444446"/>
            <a:ext cx="1447800" cy="384854"/>
          </a:xfrm>
          <a:custGeom>
            <a:avLst/>
            <a:gdLst>
              <a:gd name="connsiteX0" fmla="*/ 0 w 1447800"/>
              <a:gd name="connsiteY0" fmla="*/ 137204 h 384854"/>
              <a:gd name="connsiteX1" fmla="*/ 533400 w 1447800"/>
              <a:gd name="connsiteY1" fmla="*/ 3854 h 384854"/>
              <a:gd name="connsiteX2" fmla="*/ 723900 w 1447800"/>
              <a:gd name="connsiteY2" fmla="*/ 270554 h 384854"/>
              <a:gd name="connsiteX3" fmla="*/ 1085850 w 1447800"/>
              <a:gd name="connsiteY3" fmla="*/ 137204 h 384854"/>
              <a:gd name="connsiteX4" fmla="*/ 1333500 w 1447800"/>
              <a:gd name="connsiteY4" fmla="*/ 175304 h 384854"/>
              <a:gd name="connsiteX5" fmla="*/ 1447800 w 1447800"/>
              <a:gd name="connsiteY5" fmla="*/ 384854 h 38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800" h="384854">
                <a:moveTo>
                  <a:pt x="0" y="137204"/>
                </a:moveTo>
                <a:cubicBezTo>
                  <a:pt x="206375" y="59416"/>
                  <a:pt x="412750" y="-18371"/>
                  <a:pt x="533400" y="3854"/>
                </a:cubicBezTo>
                <a:cubicBezTo>
                  <a:pt x="654050" y="26079"/>
                  <a:pt x="631825" y="248329"/>
                  <a:pt x="723900" y="270554"/>
                </a:cubicBezTo>
                <a:cubicBezTo>
                  <a:pt x="815975" y="292779"/>
                  <a:pt x="984250" y="153079"/>
                  <a:pt x="1085850" y="137204"/>
                </a:cubicBezTo>
                <a:cubicBezTo>
                  <a:pt x="1187450" y="121329"/>
                  <a:pt x="1273175" y="134029"/>
                  <a:pt x="1333500" y="175304"/>
                </a:cubicBezTo>
                <a:cubicBezTo>
                  <a:pt x="1393825" y="216579"/>
                  <a:pt x="1416050" y="334054"/>
                  <a:pt x="1447800" y="38485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0C0BCB0-F464-45CA-9284-8DC2376F51C5}"/>
              </a:ext>
            </a:extLst>
          </p:cNvPr>
          <p:cNvSpPr/>
          <p:nvPr/>
        </p:nvSpPr>
        <p:spPr>
          <a:xfrm>
            <a:off x="3362325" y="5636873"/>
            <a:ext cx="1447800" cy="384854"/>
          </a:xfrm>
          <a:custGeom>
            <a:avLst/>
            <a:gdLst>
              <a:gd name="connsiteX0" fmla="*/ 0 w 1447800"/>
              <a:gd name="connsiteY0" fmla="*/ 137204 h 384854"/>
              <a:gd name="connsiteX1" fmla="*/ 533400 w 1447800"/>
              <a:gd name="connsiteY1" fmla="*/ 3854 h 384854"/>
              <a:gd name="connsiteX2" fmla="*/ 723900 w 1447800"/>
              <a:gd name="connsiteY2" fmla="*/ 270554 h 384854"/>
              <a:gd name="connsiteX3" fmla="*/ 1085850 w 1447800"/>
              <a:gd name="connsiteY3" fmla="*/ 137204 h 384854"/>
              <a:gd name="connsiteX4" fmla="*/ 1333500 w 1447800"/>
              <a:gd name="connsiteY4" fmla="*/ 175304 h 384854"/>
              <a:gd name="connsiteX5" fmla="*/ 1447800 w 1447800"/>
              <a:gd name="connsiteY5" fmla="*/ 384854 h 38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800" h="384854">
                <a:moveTo>
                  <a:pt x="0" y="137204"/>
                </a:moveTo>
                <a:cubicBezTo>
                  <a:pt x="206375" y="59416"/>
                  <a:pt x="412750" y="-18371"/>
                  <a:pt x="533400" y="3854"/>
                </a:cubicBezTo>
                <a:cubicBezTo>
                  <a:pt x="654050" y="26079"/>
                  <a:pt x="631825" y="248329"/>
                  <a:pt x="723900" y="270554"/>
                </a:cubicBezTo>
                <a:cubicBezTo>
                  <a:pt x="815975" y="292779"/>
                  <a:pt x="984250" y="153079"/>
                  <a:pt x="1085850" y="137204"/>
                </a:cubicBezTo>
                <a:cubicBezTo>
                  <a:pt x="1187450" y="121329"/>
                  <a:pt x="1273175" y="134029"/>
                  <a:pt x="1333500" y="175304"/>
                </a:cubicBezTo>
                <a:cubicBezTo>
                  <a:pt x="1393825" y="216579"/>
                  <a:pt x="1416050" y="334054"/>
                  <a:pt x="1447800" y="38485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E14087E-B514-4253-BBB6-66D85CD3659B}"/>
              </a:ext>
            </a:extLst>
          </p:cNvPr>
          <p:cNvSpPr/>
          <p:nvPr/>
        </p:nvSpPr>
        <p:spPr>
          <a:xfrm>
            <a:off x="4891087" y="5444446"/>
            <a:ext cx="1447800" cy="384854"/>
          </a:xfrm>
          <a:custGeom>
            <a:avLst/>
            <a:gdLst>
              <a:gd name="connsiteX0" fmla="*/ 0 w 1447800"/>
              <a:gd name="connsiteY0" fmla="*/ 137204 h 384854"/>
              <a:gd name="connsiteX1" fmla="*/ 533400 w 1447800"/>
              <a:gd name="connsiteY1" fmla="*/ 3854 h 384854"/>
              <a:gd name="connsiteX2" fmla="*/ 723900 w 1447800"/>
              <a:gd name="connsiteY2" fmla="*/ 270554 h 384854"/>
              <a:gd name="connsiteX3" fmla="*/ 1085850 w 1447800"/>
              <a:gd name="connsiteY3" fmla="*/ 137204 h 384854"/>
              <a:gd name="connsiteX4" fmla="*/ 1333500 w 1447800"/>
              <a:gd name="connsiteY4" fmla="*/ 175304 h 384854"/>
              <a:gd name="connsiteX5" fmla="*/ 1447800 w 1447800"/>
              <a:gd name="connsiteY5" fmla="*/ 384854 h 38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800" h="384854">
                <a:moveTo>
                  <a:pt x="0" y="137204"/>
                </a:moveTo>
                <a:cubicBezTo>
                  <a:pt x="206375" y="59416"/>
                  <a:pt x="412750" y="-18371"/>
                  <a:pt x="533400" y="3854"/>
                </a:cubicBezTo>
                <a:cubicBezTo>
                  <a:pt x="654050" y="26079"/>
                  <a:pt x="631825" y="248329"/>
                  <a:pt x="723900" y="270554"/>
                </a:cubicBezTo>
                <a:cubicBezTo>
                  <a:pt x="815975" y="292779"/>
                  <a:pt x="984250" y="153079"/>
                  <a:pt x="1085850" y="137204"/>
                </a:cubicBezTo>
                <a:cubicBezTo>
                  <a:pt x="1187450" y="121329"/>
                  <a:pt x="1273175" y="134029"/>
                  <a:pt x="1333500" y="175304"/>
                </a:cubicBezTo>
                <a:cubicBezTo>
                  <a:pt x="1393825" y="216579"/>
                  <a:pt x="1416050" y="334054"/>
                  <a:pt x="1447800" y="38485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98BE4E1-F74D-4390-A7C9-5FD42829F288}"/>
              </a:ext>
            </a:extLst>
          </p:cNvPr>
          <p:cNvSpPr/>
          <p:nvPr/>
        </p:nvSpPr>
        <p:spPr>
          <a:xfrm>
            <a:off x="4891087" y="5636873"/>
            <a:ext cx="1447800" cy="384854"/>
          </a:xfrm>
          <a:custGeom>
            <a:avLst/>
            <a:gdLst>
              <a:gd name="connsiteX0" fmla="*/ 0 w 1447800"/>
              <a:gd name="connsiteY0" fmla="*/ 137204 h 384854"/>
              <a:gd name="connsiteX1" fmla="*/ 533400 w 1447800"/>
              <a:gd name="connsiteY1" fmla="*/ 3854 h 384854"/>
              <a:gd name="connsiteX2" fmla="*/ 723900 w 1447800"/>
              <a:gd name="connsiteY2" fmla="*/ 270554 h 384854"/>
              <a:gd name="connsiteX3" fmla="*/ 1085850 w 1447800"/>
              <a:gd name="connsiteY3" fmla="*/ 137204 h 384854"/>
              <a:gd name="connsiteX4" fmla="*/ 1333500 w 1447800"/>
              <a:gd name="connsiteY4" fmla="*/ 175304 h 384854"/>
              <a:gd name="connsiteX5" fmla="*/ 1447800 w 1447800"/>
              <a:gd name="connsiteY5" fmla="*/ 384854 h 38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800" h="384854">
                <a:moveTo>
                  <a:pt x="0" y="137204"/>
                </a:moveTo>
                <a:cubicBezTo>
                  <a:pt x="206375" y="59416"/>
                  <a:pt x="412750" y="-18371"/>
                  <a:pt x="533400" y="3854"/>
                </a:cubicBezTo>
                <a:cubicBezTo>
                  <a:pt x="654050" y="26079"/>
                  <a:pt x="631825" y="248329"/>
                  <a:pt x="723900" y="270554"/>
                </a:cubicBezTo>
                <a:cubicBezTo>
                  <a:pt x="815975" y="292779"/>
                  <a:pt x="984250" y="153079"/>
                  <a:pt x="1085850" y="137204"/>
                </a:cubicBezTo>
                <a:cubicBezTo>
                  <a:pt x="1187450" y="121329"/>
                  <a:pt x="1273175" y="134029"/>
                  <a:pt x="1333500" y="175304"/>
                </a:cubicBezTo>
                <a:cubicBezTo>
                  <a:pt x="1393825" y="216579"/>
                  <a:pt x="1416050" y="334054"/>
                  <a:pt x="1447800" y="38485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6D4B75D-C5DF-4FC3-94A9-23D55FEF5546}"/>
              </a:ext>
            </a:extLst>
          </p:cNvPr>
          <p:cNvSpPr/>
          <p:nvPr/>
        </p:nvSpPr>
        <p:spPr>
          <a:xfrm>
            <a:off x="6666308" y="5405383"/>
            <a:ext cx="1447800" cy="384854"/>
          </a:xfrm>
          <a:custGeom>
            <a:avLst/>
            <a:gdLst>
              <a:gd name="connsiteX0" fmla="*/ 0 w 1447800"/>
              <a:gd name="connsiteY0" fmla="*/ 137204 h 384854"/>
              <a:gd name="connsiteX1" fmla="*/ 533400 w 1447800"/>
              <a:gd name="connsiteY1" fmla="*/ 3854 h 384854"/>
              <a:gd name="connsiteX2" fmla="*/ 723900 w 1447800"/>
              <a:gd name="connsiteY2" fmla="*/ 270554 h 384854"/>
              <a:gd name="connsiteX3" fmla="*/ 1085850 w 1447800"/>
              <a:gd name="connsiteY3" fmla="*/ 137204 h 384854"/>
              <a:gd name="connsiteX4" fmla="*/ 1333500 w 1447800"/>
              <a:gd name="connsiteY4" fmla="*/ 175304 h 384854"/>
              <a:gd name="connsiteX5" fmla="*/ 1447800 w 1447800"/>
              <a:gd name="connsiteY5" fmla="*/ 384854 h 38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800" h="384854">
                <a:moveTo>
                  <a:pt x="0" y="137204"/>
                </a:moveTo>
                <a:cubicBezTo>
                  <a:pt x="206375" y="59416"/>
                  <a:pt x="412750" y="-18371"/>
                  <a:pt x="533400" y="3854"/>
                </a:cubicBezTo>
                <a:cubicBezTo>
                  <a:pt x="654050" y="26079"/>
                  <a:pt x="631825" y="248329"/>
                  <a:pt x="723900" y="270554"/>
                </a:cubicBezTo>
                <a:cubicBezTo>
                  <a:pt x="815975" y="292779"/>
                  <a:pt x="984250" y="153079"/>
                  <a:pt x="1085850" y="137204"/>
                </a:cubicBezTo>
                <a:cubicBezTo>
                  <a:pt x="1187450" y="121329"/>
                  <a:pt x="1273175" y="134029"/>
                  <a:pt x="1333500" y="175304"/>
                </a:cubicBezTo>
                <a:cubicBezTo>
                  <a:pt x="1393825" y="216579"/>
                  <a:pt x="1416050" y="334054"/>
                  <a:pt x="1447800" y="38485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19D0F05-64CB-4257-83B4-F5013667E585}"/>
              </a:ext>
            </a:extLst>
          </p:cNvPr>
          <p:cNvSpPr/>
          <p:nvPr/>
        </p:nvSpPr>
        <p:spPr>
          <a:xfrm>
            <a:off x="6666308" y="5641581"/>
            <a:ext cx="1447800" cy="384854"/>
          </a:xfrm>
          <a:custGeom>
            <a:avLst/>
            <a:gdLst>
              <a:gd name="connsiteX0" fmla="*/ 0 w 1447800"/>
              <a:gd name="connsiteY0" fmla="*/ 137204 h 384854"/>
              <a:gd name="connsiteX1" fmla="*/ 533400 w 1447800"/>
              <a:gd name="connsiteY1" fmla="*/ 3854 h 384854"/>
              <a:gd name="connsiteX2" fmla="*/ 723900 w 1447800"/>
              <a:gd name="connsiteY2" fmla="*/ 270554 h 384854"/>
              <a:gd name="connsiteX3" fmla="*/ 1085850 w 1447800"/>
              <a:gd name="connsiteY3" fmla="*/ 137204 h 384854"/>
              <a:gd name="connsiteX4" fmla="*/ 1333500 w 1447800"/>
              <a:gd name="connsiteY4" fmla="*/ 175304 h 384854"/>
              <a:gd name="connsiteX5" fmla="*/ 1447800 w 1447800"/>
              <a:gd name="connsiteY5" fmla="*/ 384854 h 38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800" h="384854">
                <a:moveTo>
                  <a:pt x="0" y="137204"/>
                </a:moveTo>
                <a:cubicBezTo>
                  <a:pt x="206375" y="59416"/>
                  <a:pt x="412750" y="-18371"/>
                  <a:pt x="533400" y="3854"/>
                </a:cubicBezTo>
                <a:cubicBezTo>
                  <a:pt x="654050" y="26079"/>
                  <a:pt x="631825" y="248329"/>
                  <a:pt x="723900" y="270554"/>
                </a:cubicBezTo>
                <a:cubicBezTo>
                  <a:pt x="815975" y="292779"/>
                  <a:pt x="984250" y="153079"/>
                  <a:pt x="1085850" y="137204"/>
                </a:cubicBezTo>
                <a:cubicBezTo>
                  <a:pt x="1187450" y="121329"/>
                  <a:pt x="1273175" y="134029"/>
                  <a:pt x="1333500" y="175304"/>
                </a:cubicBezTo>
                <a:cubicBezTo>
                  <a:pt x="1393825" y="216579"/>
                  <a:pt x="1416050" y="334054"/>
                  <a:pt x="1447800" y="38485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1298472-B4A4-4E09-B70B-5C339B6DB842}"/>
              </a:ext>
            </a:extLst>
          </p:cNvPr>
          <p:cNvSpPr/>
          <p:nvPr/>
        </p:nvSpPr>
        <p:spPr>
          <a:xfrm>
            <a:off x="1024533" y="2424167"/>
            <a:ext cx="937617" cy="937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6D911DA-DEA9-4745-9F84-CAEABC9CD764}"/>
              </a:ext>
            </a:extLst>
          </p:cNvPr>
          <p:cNvCxnSpPr>
            <a:cxnSpLocks/>
          </p:cNvCxnSpPr>
          <p:nvPr/>
        </p:nvCxnSpPr>
        <p:spPr>
          <a:xfrm>
            <a:off x="1024533" y="1905000"/>
            <a:ext cx="247650" cy="5191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D082D04-0127-4466-BBB3-8CC9F26DD086}"/>
              </a:ext>
            </a:extLst>
          </p:cNvPr>
          <p:cNvCxnSpPr>
            <a:cxnSpLocks/>
          </p:cNvCxnSpPr>
          <p:nvPr/>
        </p:nvCxnSpPr>
        <p:spPr>
          <a:xfrm flipH="1">
            <a:off x="1617166" y="1905000"/>
            <a:ext cx="344983" cy="607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18F4831-73A1-44E1-8C08-CBDFBEF2F4F0}"/>
              </a:ext>
            </a:extLst>
          </p:cNvPr>
          <p:cNvCxnSpPr>
            <a:cxnSpLocks/>
          </p:cNvCxnSpPr>
          <p:nvPr/>
        </p:nvCxnSpPr>
        <p:spPr>
          <a:xfrm flipH="1">
            <a:off x="1915718" y="2722513"/>
            <a:ext cx="579832" cy="1565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B6945F1-55BA-4D02-88C5-3DC5AB1D7BD4}"/>
              </a:ext>
            </a:extLst>
          </p:cNvPr>
          <p:cNvCxnSpPr>
            <a:cxnSpLocks/>
          </p:cNvCxnSpPr>
          <p:nvPr/>
        </p:nvCxnSpPr>
        <p:spPr>
          <a:xfrm flipH="1" flipV="1">
            <a:off x="1625802" y="3333965"/>
            <a:ext cx="163855" cy="4855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8974041-E590-4B1D-AEFC-9EA6DFDA2D1F}"/>
              </a:ext>
            </a:extLst>
          </p:cNvPr>
          <p:cNvCxnSpPr>
            <a:cxnSpLocks/>
          </p:cNvCxnSpPr>
          <p:nvPr/>
        </p:nvCxnSpPr>
        <p:spPr>
          <a:xfrm flipV="1">
            <a:off x="818781" y="3105095"/>
            <a:ext cx="352429" cy="5747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532DBC6-88D1-4E24-BB24-3945AA2E6EE0}"/>
              </a:ext>
            </a:extLst>
          </p:cNvPr>
          <p:cNvCxnSpPr>
            <a:cxnSpLocks/>
          </p:cNvCxnSpPr>
          <p:nvPr/>
        </p:nvCxnSpPr>
        <p:spPr>
          <a:xfrm>
            <a:off x="422551" y="2512300"/>
            <a:ext cx="601982" cy="2102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04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7" grpId="0" animBg="1"/>
      <p:bldP spid="38" grpId="0" animBg="1"/>
      <p:bldP spid="39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986C7-8548-4A5F-84DE-E20F71460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t="15342" r="5712" b="31872"/>
          <a:stretch/>
        </p:blipFill>
        <p:spPr>
          <a:xfrm>
            <a:off x="1340285" y="0"/>
            <a:ext cx="8179496" cy="69321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A476CB-AD6D-44B1-AF8C-D0BE678E7ACC}"/>
              </a:ext>
            </a:extLst>
          </p:cNvPr>
          <p:cNvSpPr txBox="1"/>
          <p:nvPr/>
        </p:nvSpPr>
        <p:spPr>
          <a:xfrm>
            <a:off x="3933173" y="6200384"/>
            <a:ext cx="66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33410E-06EE-4EA2-8767-B6BE8819CBE1}"/>
              </a:ext>
            </a:extLst>
          </p:cNvPr>
          <p:cNvSpPr txBox="1"/>
          <p:nvPr/>
        </p:nvSpPr>
        <p:spPr>
          <a:xfrm>
            <a:off x="7594950" y="6175332"/>
            <a:ext cx="66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52343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986C7-8548-4A5F-84DE-E20F71460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t="66235" r="5669" b="6848"/>
          <a:stretch/>
        </p:blipFill>
        <p:spPr>
          <a:xfrm>
            <a:off x="1315233" y="3347580"/>
            <a:ext cx="8179496" cy="353498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7916C20-1845-4880-8384-9B21ADE42FCE}"/>
              </a:ext>
            </a:extLst>
          </p:cNvPr>
          <p:cNvSpPr/>
          <p:nvPr/>
        </p:nvSpPr>
        <p:spPr>
          <a:xfrm>
            <a:off x="1947797" y="4126012"/>
            <a:ext cx="2736938" cy="1803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A476CB-AD6D-44B1-AF8C-D0BE678E7ACC}"/>
              </a:ext>
            </a:extLst>
          </p:cNvPr>
          <p:cNvSpPr txBox="1"/>
          <p:nvPr/>
        </p:nvSpPr>
        <p:spPr>
          <a:xfrm>
            <a:off x="3933172" y="5944499"/>
            <a:ext cx="66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094A2AB-06F0-490A-AB13-E897F0744B37}"/>
              </a:ext>
            </a:extLst>
          </p:cNvPr>
          <p:cNvSpPr/>
          <p:nvPr/>
        </p:nvSpPr>
        <p:spPr>
          <a:xfrm>
            <a:off x="5747360" y="4140749"/>
            <a:ext cx="2093933" cy="1803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33410E-06EE-4EA2-8767-B6BE8819CBE1}"/>
              </a:ext>
            </a:extLst>
          </p:cNvPr>
          <p:cNvSpPr txBox="1"/>
          <p:nvPr/>
        </p:nvSpPr>
        <p:spPr>
          <a:xfrm>
            <a:off x="7594951" y="5942289"/>
            <a:ext cx="66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4B351D-1FAC-4601-A4CA-0C09D2ABB0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t="15341" r="5712" b="57741"/>
          <a:stretch/>
        </p:blipFill>
        <p:spPr>
          <a:xfrm>
            <a:off x="1315233" y="-61309"/>
            <a:ext cx="8179496" cy="353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1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6A5F5E-75C4-4301-B58E-72918FFF71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t="6167" r="8789" b="73589"/>
          <a:stretch/>
        </p:blipFill>
        <p:spPr>
          <a:xfrm>
            <a:off x="0" y="0"/>
            <a:ext cx="12087905" cy="40410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EE9E7D-55EF-420C-9363-2D720C98641B}"/>
              </a:ext>
            </a:extLst>
          </p:cNvPr>
          <p:cNvSpPr txBox="1"/>
          <p:nvPr/>
        </p:nvSpPr>
        <p:spPr>
          <a:xfrm>
            <a:off x="3856972" y="1239149"/>
            <a:ext cx="663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CCBFEC-912F-4156-8BC1-E7778D3A79DC}"/>
              </a:ext>
            </a:extLst>
          </p:cNvPr>
          <p:cNvSpPr txBox="1"/>
          <p:nvPr/>
        </p:nvSpPr>
        <p:spPr>
          <a:xfrm>
            <a:off x="3856972" y="1963379"/>
            <a:ext cx="663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D15981-0E90-480A-99E3-BED7AE87CA82}"/>
              </a:ext>
            </a:extLst>
          </p:cNvPr>
          <p:cNvSpPr txBox="1"/>
          <p:nvPr/>
        </p:nvSpPr>
        <p:spPr>
          <a:xfrm>
            <a:off x="3856972" y="2587153"/>
            <a:ext cx="663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B1CBCA-884D-4F75-A315-D71B343BDDAA}"/>
              </a:ext>
            </a:extLst>
          </p:cNvPr>
          <p:cNvSpPr txBox="1"/>
          <p:nvPr/>
        </p:nvSpPr>
        <p:spPr>
          <a:xfrm>
            <a:off x="3856972" y="3311383"/>
            <a:ext cx="663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2EEE5F-9E72-4FD9-BA78-9FC1310EDD21}"/>
              </a:ext>
            </a:extLst>
          </p:cNvPr>
          <p:cNvSpPr txBox="1"/>
          <p:nvPr/>
        </p:nvSpPr>
        <p:spPr>
          <a:xfrm>
            <a:off x="7713944" y="1239149"/>
            <a:ext cx="663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4836A9-3A8E-4192-B5B1-CF72EFB964AD}"/>
              </a:ext>
            </a:extLst>
          </p:cNvPr>
          <p:cNvSpPr txBox="1"/>
          <p:nvPr/>
        </p:nvSpPr>
        <p:spPr>
          <a:xfrm>
            <a:off x="7713944" y="1963379"/>
            <a:ext cx="663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99956C-6BB9-441A-9803-085E74F53292}"/>
              </a:ext>
            </a:extLst>
          </p:cNvPr>
          <p:cNvSpPr txBox="1"/>
          <p:nvPr/>
        </p:nvSpPr>
        <p:spPr>
          <a:xfrm>
            <a:off x="7713944" y="2587153"/>
            <a:ext cx="663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BB5A54-8276-41F3-BB9E-193F5697F6F2}"/>
              </a:ext>
            </a:extLst>
          </p:cNvPr>
          <p:cNvSpPr txBox="1"/>
          <p:nvPr/>
        </p:nvSpPr>
        <p:spPr>
          <a:xfrm>
            <a:off x="7713944" y="3311383"/>
            <a:ext cx="663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4890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6A5F5E-75C4-4301-B58E-72918FFF71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25650" r="7270" b="38086"/>
          <a:stretch/>
        </p:blipFill>
        <p:spPr>
          <a:xfrm>
            <a:off x="0" y="0"/>
            <a:ext cx="12087905" cy="7239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AB24FA-0705-4E7D-8EC0-00CA5DB08CE7}"/>
              </a:ext>
            </a:extLst>
          </p:cNvPr>
          <p:cNvSpPr txBox="1"/>
          <p:nvPr/>
        </p:nvSpPr>
        <p:spPr>
          <a:xfrm>
            <a:off x="1418572" y="2877919"/>
            <a:ext cx="1076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C5E947-CAE9-49D3-B1A6-04265A438D39}"/>
              </a:ext>
            </a:extLst>
          </p:cNvPr>
          <p:cNvSpPr txBox="1"/>
          <p:nvPr/>
        </p:nvSpPr>
        <p:spPr>
          <a:xfrm>
            <a:off x="1418572" y="3524250"/>
            <a:ext cx="1076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CDE45E-E1E7-4B50-96BB-C1CA354D451B}"/>
              </a:ext>
            </a:extLst>
          </p:cNvPr>
          <p:cNvSpPr txBox="1"/>
          <p:nvPr/>
        </p:nvSpPr>
        <p:spPr>
          <a:xfrm>
            <a:off x="594333" y="4273629"/>
            <a:ext cx="272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+ 6 = 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7B9646-BA5C-411B-9E3F-E810FEEC9A32}"/>
              </a:ext>
            </a:extLst>
          </p:cNvPr>
          <p:cNvSpPr txBox="1"/>
          <p:nvPr/>
        </p:nvSpPr>
        <p:spPr>
          <a:xfrm>
            <a:off x="594333" y="5023008"/>
            <a:ext cx="272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+ 7 = 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BA268-C56C-44BB-9514-8EF6CA5E9FE1}"/>
              </a:ext>
            </a:extLst>
          </p:cNvPr>
          <p:cNvSpPr txBox="1"/>
          <p:nvPr/>
        </p:nvSpPr>
        <p:spPr>
          <a:xfrm>
            <a:off x="594333" y="5669339"/>
            <a:ext cx="272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+ 8 = 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2ECFF0-1663-49A4-BD4D-A301A403FF10}"/>
              </a:ext>
            </a:extLst>
          </p:cNvPr>
          <p:cNvSpPr txBox="1"/>
          <p:nvPr/>
        </p:nvSpPr>
        <p:spPr>
          <a:xfrm>
            <a:off x="1437622" y="6336089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934553-FD5D-472A-9F55-6BD78C8D4E76}"/>
              </a:ext>
            </a:extLst>
          </p:cNvPr>
          <p:cNvSpPr txBox="1"/>
          <p:nvPr/>
        </p:nvSpPr>
        <p:spPr>
          <a:xfrm>
            <a:off x="2871461" y="2934800"/>
            <a:ext cx="614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1294D-1B67-4A0F-B802-7852CC1CDD91}"/>
              </a:ext>
            </a:extLst>
          </p:cNvPr>
          <p:cNvSpPr txBox="1"/>
          <p:nvPr/>
        </p:nvSpPr>
        <p:spPr>
          <a:xfrm>
            <a:off x="2123422" y="3627298"/>
            <a:ext cx="272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8+5=13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BCC13F-6C66-47AF-B8C8-B00D04BF517E}"/>
              </a:ext>
            </a:extLst>
          </p:cNvPr>
          <p:cNvSpPr txBox="1"/>
          <p:nvPr/>
        </p:nvSpPr>
        <p:spPr>
          <a:xfrm>
            <a:off x="2871461" y="4299733"/>
            <a:ext cx="966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9153B1-4A3C-4B11-BDD0-4020DC573584}"/>
              </a:ext>
            </a:extLst>
          </p:cNvPr>
          <p:cNvSpPr txBox="1"/>
          <p:nvPr/>
        </p:nvSpPr>
        <p:spPr>
          <a:xfrm>
            <a:off x="2123422" y="4992230"/>
            <a:ext cx="162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8+7=15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27DB5E-D833-465F-A238-35F1C3FCC757}"/>
              </a:ext>
            </a:extLst>
          </p:cNvPr>
          <p:cNvSpPr txBox="1"/>
          <p:nvPr/>
        </p:nvSpPr>
        <p:spPr>
          <a:xfrm>
            <a:off x="2871461" y="5607784"/>
            <a:ext cx="777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BBB726-F187-4D98-9C16-3D0133BA192B}"/>
              </a:ext>
            </a:extLst>
          </p:cNvPr>
          <p:cNvSpPr txBox="1"/>
          <p:nvPr/>
        </p:nvSpPr>
        <p:spPr>
          <a:xfrm>
            <a:off x="2112656" y="6331265"/>
            <a:ext cx="1266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8+9=17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A6EA1D-E726-49ED-A224-EB0EE201C64C}"/>
              </a:ext>
            </a:extLst>
          </p:cNvPr>
          <p:cNvSpPr txBox="1"/>
          <p:nvPr/>
        </p:nvSpPr>
        <p:spPr>
          <a:xfrm>
            <a:off x="3393411" y="2944920"/>
            <a:ext cx="1266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7+4=11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919534-8A32-4A57-9DA6-FBB264DD77E3}"/>
              </a:ext>
            </a:extLst>
          </p:cNvPr>
          <p:cNvSpPr txBox="1"/>
          <p:nvPr/>
        </p:nvSpPr>
        <p:spPr>
          <a:xfrm>
            <a:off x="4287554" y="3610508"/>
            <a:ext cx="1266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CCCDB2-FCE6-4814-93A5-F5380D1A7D17}"/>
              </a:ext>
            </a:extLst>
          </p:cNvPr>
          <p:cNvSpPr txBox="1"/>
          <p:nvPr/>
        </p:nvSpPr>
        <p:spPr>
          <a:xfrm>
            <a:off x="3582704" y="4338813"/>
            <a:ext cx="1266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7+6=13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9FA415-4E09-4ECC-9311-39D5A01EAD79}"/>
              </a:ext>
            </a:extLst>
          </p:cNvPr>
          <p:cNvSpPr txBox="1"/>
          <p:nvPr/>
        </p:nvSpPr>
        <p:spPr>
          <a:xfrm>
            <a:off x="4296428" y="4961453"/>
            <a:ext cx="152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A30D2B-B226-415A-ACD5-693D53964BB5}"/>
              </a:ext>
            </a:extLst>
          </p:cNvPr>
          <p:cNvSpPr txBox="1"/>
          <p:nvPr/>
        </p:nvSpPr>
        <p:spPr>
          <a:xfrm>
            <a:off x="3534428" y="5664159"/>
            <a:ext cx="152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7+8=15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D8EC95-35C9-4DB2-A632-CB3B45E8CDAB}"/>
              </a:ext>
            </a:extLst>
          </p:cNvPr>
          <p:cNvSpPr txBox="1"/>
          <p:nvPr/>
        </p:nvSpPr>
        <p:spPr>
          <a:xfrm>
            <a:off x="4332633" y="6343525"/>
            <a:ext cx="152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F490FE-EA43-4E02-9145-FFD821862CE0}"/>
              </a:ext>
            </a:extLst>
          </p:cNvPr>
          <p:cNvSpPr txBox="1"/>
          <p:nvPr/>
        </p:nvSpPr>
        <p:spPr>
          <a:xfrm>
            <a:off x="4911769" y="3600383"/>
            <a:ext cx="152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</a:rPr>
              <a:t>6+5=11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A09117-6101-411C-AB60-D3C081EDCEBD}"/>
              </a:ext>
            </a:extLst>
          </p:cNvPr>
          <p:cNvSpPr txBox="1"/>
          <p:nvPr/>
        </p:nvSpPr>
        <p:spPr>
          <a:xfrm>
            <a:off x="5626796" y="4243745"/>
            <a:ext cx="152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</a:rPr>
              <a:t>12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FD5A84-3EF1-4B4D-91A0-302A21BAF60A}"/>
              </a:ext>
            </a:extLst>
          </p:cNvPr>
          <p:cNvSpPr txBox="1"/>
          <p:nvPr/>
        </p:nvSpPr>
        <p:spPr>
          <a:xfrm>
            <a:off x="4756185" y="4978243"/>
            <a:ext cx="152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</a:rPr>
              <a:t>6+7=13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AC9F45-4C87-4389-96D6-9250734D0725}"/>
              </a:ext>
            </a:extLst>
          </p:cNvPr>
          <p:cNvSpPr txBox="1"/>
          <p:nvPr/>
        </p:nvSpPr>
        <p:spPr>
          <a:xfrm>
            <a:off x="4791728" y="5664159"/>
            <a:ext cx="152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</a:rPr>
              <a:t>6+8=14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EB5463-0DF7-4726-A362-5FD8E0F4C87B}"/>
              </a:ext>
            </a:extLst>
          </p:cNvPr>
          <p:cNvSpPr txBox="1"/>
          <p:nvPr/>
        </p:nvSpPr>
        <p:spPr>
          <a:xfrm>
            <a:off x="5626796" y="6274534"/>
            <a:ext cx="152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</a:rPr>
              <a:t>15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450814-31C8-4801-8821-0E8467B71A52}"/>
              </a:ext>
            </a:extLst>
          </p:cNvPr>
          <p:cNvSpPr txBox="1"/>
          <p:nvPr/>
        </p:nvSpPr>
        <p:spPr>
          <a:xfrm>
            <a:off x="6944392" y="4318279"/>
            <a:ext cx="152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</a:rPr>
              <a:t>11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64B584-6092-442D-960C-80618C3EA3E0}"/>
              </a:ext>
            </a:extLst>
          </p:cNvPr>
          <p:cNvSpPr txBox="1"/>
          <p:nvPr/>
        </p:nvSpPr>
        <p:spPr>
          <a:xfrm>
            <a:off x="6360887" y="4983829"/>
            <a:ext cx="152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</a:rPr>
              <a:t>5+7=12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C9EC55-A5E9-48B7-B173-799B8DAC3AC6}"/>
              </a:ext>
            </a:extLst>
          </p:cNvPr>
          <p:cNvSpPr txBox="1"/>
          <p:nvPr/>
        </p:nvSpPr>
        <p:spPr>
          <a:xfrm>
            <a:off x="6944392" y="5707737"/>
            <a:ext cx="152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</a:rPr>
              <a:t>13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5C3244-EAD5-4828-B26E-F8EBB5FD50F0}"/>
              </a:ext>
            </a:extLst>
          </p:cNvPr>
          <p:cNvSpPr txBox="1"/>
          <p:nvPr/>
        </p:nvSpPr>
        <p:spPr>
          <a:xfrm>
            <a:off x="6280184" y="6305311"/>
            <a:ext cx="152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</a:rPr>
              <a:t>5+9=14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4ACA96-0416-437E-9ED9-872356871DF4}"/>
              </a:ext>
            </a:extLst>
          </p:cNvPr>
          <p:cNvSpPr txBox="1"/>
          <p:nvPr/>
        </p:nvSpPr>
        <p:spPr>
          <a:xfrm>
            <a:off x="7670314" y="4873229"/>
            <a:ext cx="152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</a:rPr>
              <a:t>4+7=11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8CFF8C-9411-4362-8421-CACE10C6A6A7}"/>
              </a:ext>
            </a:extLst>
          </p:cNvPr>
          <p:cNvSpPr txBox="1"/>
          <p:nvPr/>
        </p:nvSpPr>
        <p:spPr>
          <a:xfrm>
            <a:off x="7568748" y="5677784"/>
            <a:ext cx="152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</a:rPr>
              <a:t>4+8=12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F3AAC3-7216-42ED-B336-113C5F15C8E4}"/>
              </a:ext>
            </a:extLst>
          </p:cNvPr>
          <p:cNvSpPr txBox="1"/>
          <p:nvPr/>
        </p:nvSpPr>
        <p:spPr>
          <a:xfrm>
            <a:off x="8422044" y="6348864"/>
            <a:ext cx="152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</a:rPr>
              <a:t>13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B27062-12DC-4512-99FB-C7D270DF31BF}"/>
              </a:ext>
            </a:extLst>
          </p:cNvPr>
          <p:cNvSpPr txBox="1"/>
          <p:nvPr/>
        </p:nvSpPr>
        <p:spPr>
          <a:xfrm>
            <a:off x="9756821" y="5638561"/>
            <a:ext cx="152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</a:rPr>
              <a:t>11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02BB10-2D32-46E0-A644-ECBCE681A4D0}"/>
              </a:ext>
            </a:extLst>
          </p:cNvPr>
          <p:cNvSpPr txBox="1"/>
          <p:nvPr/>
        </p:nvSpPr>
        <p:spPr>
          <a:xfrm>
            <a:off x="8954207" y="6331265"/>
            <a:ext cx="152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</a:rPr>
              <a:t>3+9=12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41154B-C3DE-44A9-BDFA-21316B1F1481}"/>
              </a:ext>
            </a:extLst>
          </p:cNvPr>
          <p:cNvSpPr txBox="1"/>
          <p:nvPr/>
        </p:nvSpPr>
        <p:spPr>
          <a:xfrm>
            <a:off x="11058617" y="6230957"/>
            <a:ext cx="152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</a:rPr>
              <a:t>11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77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6A5F5E-75C4-4301-B58E-72918FFF71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t="62023" r="8653" b="10779"/>
          <a:stretch/>
        </p:blipFill>
        <p:spPr>
          <a:xfrm>
            <a:off x="0" y="0"/>
            <a:ext cx="12087905" cy="5429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3B4A23-7726-42B9-BB7B-7B84A649A030}"/>
              </a:ext>
            </a:extLst>
          </p:cNvPr>
          <p:cNvSpPr txBox="1"/>
          <p:nvPr/>
        </p:nvSpPr>
        <p:spPr>
          <a:xfrm>
            <a:off x="1551922" y="3429000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+ 3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1E4EF5-6DF9-491B-ABE0-846A4B8F6C14}"/>
              </a:ext>
            </a:extLst>
          </p:cNvPr>
          <p:cNvSpPr txBox="1"/>
          <p:nvPr/>
        </p:nvSpPr>
        <p:spPr>
          <a:xfrm>
            <a:off x="1818622" y="2714625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+ 4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0CA612-C2E6-4FC1-9085-0AADA39D59D4}"/>
              </a:ext>
            </a:extLst>
          </p:cNvPr>
          <p:cNvSpPr txBox="1"/>
          <p:nvPr/>
        </p:nvSpPr>
        <p:spPr>
          <a:xfrm>
            <a:off x="2161522" y="1782693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+ 5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E24B0-FF58-4492-A708-F1C55FB9BE27}"/>
              </a:ext>
            </a:extLst>
          </p:cNvPr>
          <p:cNvSpPr txBox="1"/>
          <p:nvPr/>
        </p:nvSpPr>
        <p:spPr>
          <a:xfrm>
            <a:off x="3524250" y="1793736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+ 6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D578FF-7E0C-4CA4-9769-2C9FBE24B339}"/>
              </a:ext>
            </a:extLst>
          </p:cNvPr>
          <p:cNvSpPr txBox="1"/>
          <p:nvPr/>
        </p:nvSpPr>
        <p:spPr>
          <a:xfrm>
            <a:off x="3905250" y="2508111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+ 7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656D1B-E5ED-4F06-AB8B-4A3770CF321D}"/>
              </a:ext>
            </a:extLst>
          </p:cNvPr>
          <p:cNvSpPr txBox="1"/>
          <p:nvPr/>
        </p:nvSpPr>
        <p:spPr>
          <a:xfrm>
            <a:off x="4277378" y="3403461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+ 8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52E21B-9333-4398-8063-48245BB6BC41}"/>
              </a:ext>
            </a:extLst>
          </p:cNvPr>
          <p:cNvSpPr txBox="1"/>
          <p:nvPr/>
        </p:nvSpPr>
        <p:spPr>
          <a:xfrm>
            <a:off x="4544078" y="4301847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+ 9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37DD8-6FF4-4FD6-8494-298D284EC5A5}"/>
              </a:ext>
            </a:extLst>
          </p:cNvPr>
          <p:cNvSpPr txBox="1"/>
          <p:nvPr/>
        </p:nvSpPr>
        <p:spPr>
          <a:xfrm>
            <a:off x="7162800" y="3409950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+ 4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2C9492-C6C0-42A2-A0B9-7F6B6BB97C71}"/>
              </a:ext>
            </a:extLst>
          </p:cNvPr>
          <p:cNvSpPr txBox="1"/>
          <p:nvPr/>
        </p:nvSpPr>
        <p:spPr>
          <a:xfrm>
            <a:off x="7647922" y="2617440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+ 5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C33727-105F-4F4F-B694-C21C5889CD20}"/>
              </a:ext>
            </a:extLst>
          </p:cNvPr>
          <p:cNvSpPr txBox="1"/>
          <p:nvPr/>
        </p:nvSpPr>
        <p:spPr>
          <a:xfrm>
            <a:off x="8525528" y="1745694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+ 6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B8A67E-D5A6-4DC0-8BF1-A0BF308739EC}"/>
              </a:ext>
            </a:extLst>
          </p:cNvPr>
          <p:cNvSpPr txBox="1"/>
          <p:nvPr/>
        </p:nvSpPr>
        <p:spPr>
          <a:xfrm>
            <a:off x="9245632" y="2540406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5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00EC0A-5818-4C1E-8AC0-E4BACC4A3C9B}"/>
              </a:ext>
            </a:extLst>
          </p:cNvPr>
          <p:cNvSpPr txBox="1"/>
          <p:nvPr/>
        </p:nvSpPr>
        <p:spPr>
          <a:xfrm>
            <a:off x="9888256" y="3384411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4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F9D63F-83F4-48D1-9BCF-808116C34742}"/>
              </a:ext>
            </a:extLst>
          </p:cNvPr>
          <p:cNvSpPr txBox="1"/>
          <p:nvPr/>
        </p:nvSpPr>
        <p:spPr>
          <a:xfrm>
            <a:off x="10154956" y="4282797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+ 9</a:t>
            </a:r>
          </a:p>
        </p:txBody>
      </p:sp>
    </p:spTree>
    <p:extLst>
      <p:ext uri="{BB962C8B-B14F-4D97-AF65-F5344CB8AC3E}">
        <p14:creationId xmlns:p14="http://schemas.microsoft.com/office/powerpoint/2010/main" val="356404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CFB6CF-8053-4B58-9B5A-9B78954C1D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t="2795" r="-2204" b="66372"/>
          <a:stretch/>
        </p:blipFill>
        <p:spPr>
          <a:xfrm>
            <a:off x="38100" y="123408"/>
            <a:ext cx="12469512" cy="5695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37131A-B53A-4CE7-89A4-E94725B811F2}"/>
              </a:ext>
            </a:extLst>
          </p:cNvPr>
          <p:cNvSpPr txBox="1"/>
          <p:nvPr/>
        </p:nvSpPr>
        <p:spPr>
          <a:xfrm>
            <a:off x="1380472" y="2617440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+ 4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230925-EDC6-4010-AE3E-F8CA81E924BB}"/>
              </a:ext>
            </a:extLst>
          </p:cNvPr>
          <p:cNvSpPr txBox="1"/>
          <p:nvPr/>
        </p:nvSpPr>
        <p:spPr>
          <a:xfrm>
            <a:off x="1799572" y="1909554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8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E3BCDA-9F5F-4BA0-A068-76926068BEFD}"/>
              </a:ext>
            </a:extLst>
          </p:cNvPr>
          <p:cNvSpPr txBox="1"/>
          <p:nvPr/>
        </p:nvSpPr>
        <p:spPr>
          <a:xfrm>
            <a:off x="2256772" y="1201668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7 + 6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FC89EA-B910-4F4D-BCA2-BC8BE2B6D710}"/>
              </a:ext>
            </a:extLst>
          </p:cNvPr>
          <p:cNvSpPr txBox="1"/>
          <p:nvPr/>
        </p:nvSpPr>
        <p:spPr>
          <a:xfrm>
            <a:off x="3475972" y="1100346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6 + 7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74ADB2-B528-4107-ADEE-839A16C521BA}"/>
              </a:ext>
            </a:extLst>
          </p:cNvPr>
          <p:cNvSpPr txBox="1"/>
          <p:nvPr/>
        </p:nvSpPr>
        <p:spPr>
          <a:xfrm>
            <a:off x="3982756" y="1799124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5 + 8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6A1AC4-D503-43BD-AACE-BB56CCE7CA29}"/>
              </a:ext>
            </a:extLst>
          </p:cNvPr>
          <p:cNvSpPr txBox="1"/>
          <p:nvPr/>
        </p:nvSpPr>
        <p:spPr>
          <a:xfrm>
            <a:off x="4428136" y="2606814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4 + 9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6362C3-06AE-4705-8340-9C3BDAD2DED1}"/>
              </a:ext>
            </a:extLst>
          </p:cNvPr>
          <p:cNvSpPr txBox="1"/>
          <p:nvPr/>
        </p:nvSpPr>
        <p:spPr>
          <a:xfrm>
            <a:off x="6277292" y="2678460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+ 5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B8ECB7-E1FD-445F-884B-6F22A2234393}"/>
              </a:ext>
            </a:extLst>
          </p:cNvPr>
          <p:cNvSpPr txBox="1"/>
          <p:nvPr/>
        </p:nvSpPr>
        <p:spPr>
          <a:xfrm>
            <a:off x="6696392" y="1970574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8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99FAFE-4C87-49C5-B6F9-6B3B8D7B27CE}"/>
              </a:ext>
            </a:extLst>
          </p:cNvPr>
          <p:cNvSpPr txBox="1"/>
          <p:nvPr/>
        </p:nvSpPr>
        <p:spPr>
          <a:xfrm>
            <a:off x="7738400" y="1203186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7 + 7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111623-E3A1-41C8-AE23-879E84437125}"/>
              </a:ext>
            </a:extLst>
          </p:cNvPr>
          <p:cNvSpPr txBox="1"/>
          <p:nvPr/>
        </p:nvSpPr>
        <p:spPr>
          <a:xfrm>
            <a:off x="8481802" y="1799124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6 + 8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0EF48B-DD0A-4188-92D6-63CA21A4E959}"/>
              </a:ext>
            </a:extLst>
          </p:cNvPr>
          <p:cNvSpPr txBox="1"/>
          <p:nvPr/>
        </p:nvSpPr>
        <p:spPr>
          <a:xfrm>
            <a:off x="9117850" y="2566512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5 + 9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40F084-6F08-4E90-9AA3-D6C687F9F2B2}"/>
              </a:ext>
            </a:extLst>
          </p:cNvPr>
          <p:cNvSpPr txBox="1"/>
          <p:nvPr/>
        </p:nvSpPr>
        <p:spPr>
          <a:xfrm>
            <a:off x="835814" y="4656207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+ 6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9F9F83-83E2-4C30-BBCE-E299D19058AF}"/>
              </a:ext>
            </a:extLst>
          </p:cNvPr>
          <p:cNvSpPr txBox="1"/>
          <p:nvPr/>
        </p:nvSpPr>
        <p:spPr>
          <a:xfrm>
            <a:off x="1257300" y="3837891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8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649B87-EC41-4628-A750-E60F3E362DC2}"/>
              </a:ext>
            </a:extLst>
          </p:cNvPr>
          <p:cNvSpPr txBox="1"/>
          <p:nvPr/>
        </p:nvSpPr>
        <p:spPr>
          <a:xfrm>
            <a:off x="2743200" y="4572834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+ 9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F8497B-B422-4366-AB78-EA69432FB0AF}"/>
              </a:ext>
            </a:extLst>
          </p:cNvPr>
          <p:cNvSpPr txBox="1"/>
          <p:nvPr/>
        </p:nvSpPr>
        <p:spPr>
          <a:xfrm>
            <a:off x="2620028" y="3798615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7 + 8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48D326-94B7-410A-A7D3-447C31961B19}"/>
              </a:ext>
            </a:extLst>
          </p:cNvPr>
          <p:cNvSpPr txBox="1"/>
          <p:nvPr/>
        </p:nvSpPr>
        <p:spPr>
          <a:xfrm>
            <a:off x="4063912" y="4481037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+ 7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AAB97E-B9CD-4B38-9956-F003F31A0169}"/>
              </a:ext>
            </a:extLst>
          </p:cNvPr>
          <p:cNvSpPr txBox="1"/>
          <p:nvPr/>
        </p:nvSpPr>
        <p:spPr>
          <a:xfrm>
            <a:off x="5236590" y="3715317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+ 8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4DC85D-DE7B-46BE-9113-1312215D716A}"/>
              </a:ext>
            </a:extLst>
          </p:cNvPr>
          <p:cNvSpPr txBox="1"/>
          <p:nvPr/>
        </p:nvSpPr>
        <p:spPr>
          <a:xfrm>
            <a:off x="6156802" y="4538871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7 + 9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9AE5E6-5FF4-4D59-9CE3-2C00D20F9C6C}"/>
              </a:ext>
            </a:extLst>
          </p:cNvPr>
          <p:cNvSpPr txBox="1"/>
          <p:nvPr/>
        </p:nvSpPr>
        <p:spPr>
          <a:xfrm>
            <a:off x="7477514" y="4538871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9 + 8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A1D4C33-77B3-40A4-ABCA-967DF5D04902}"/>
              </a:ext>
            </a:extLst>
          </p:cNvPr>
          <p:cNvSpPr txBox="1"/>
          <p:nvPr/>
        </p:nvSpPr>
        <p:spPr>
          <a:xfrm>
            <a:off x="8460006" y="3758238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8 + 9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B9F70AF-5431-4F43-BABE-7162D2600D2E}"/>
              </a:ext>
            </a:extLst>
          </p:cNvPr>
          <p:cNvSpPr txBox="1"/>
          <p:nvPr/>
        </p:nvSpPr>
        <p:spPr>
          <a:xfrm>
            <a:off x="9822734" y="3758238"/>
            <a:ext cx="27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rgbClr val="FF0000"/>
                </a:solidFill>
                <a:latin typeface="Calibri"/>
              </a:rPr>
              <a:t>9 + 9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59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CFB6CF-8053-4B58-9B5A-9B78954C1D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 t="32959" r="-2432" b="38428"/>
          <a:stretch/>
        </p:blipFill>
        <p:spPr>
          <a:xfrm>
            <a:off x="38100" y="533400"/>
            <a:ext cx="12469512" cy="528595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8AC00FB-B46D-4AE2-B8E3-E3EEF33E3B4B}"/>
              </a:ext>
            </a:extLst>
          </p:cNvPr>
          <p:cNvSpPr txBox="1"/>
          <p:nvPr/>
        </p:nvSpPr>
        <p:spPr>
          <a:xfrm>
            <a:off x="3524099" y="1217710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=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108E252-B97D-4E26-9249-18A0772689A8}"/>
              </a:ext>
            </a:extLst>
          </p:cNvPr>
          <p:cNvSpPr txBox="1"/>
          <p:nvPr/>
        </p:nvSpPr>
        <p:spPr>
          <a:xfrm>
            <a:off x="3524099" y="2468493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=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3D037F-EC14-414C-9358-1C93DA2F7057}"/>
              </a:ext>
            </a:extLst>
          </p:cNvPr>
          <p:cNvSpPr txBox="1"/>
          <p:nvPr/>
        </p:nvSpPr>
        <p:spPr>
          <a:xfrm>
            <a:off x="8721741" y="1217710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rgbClr val="FF0000"/>
                </a:solidFill>
                <a:latin typeface="Calibri"/>
              </a:rPr>
              <a:t>&lt;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5D152FE-A750-4B42-9389-BC0945174E0E}"/>
              </a:ext>
            </a:extLst>
          </p:cNvPr>
          <p:cNvSpPr txBox="1"/>
          <p:nvPr/>
        </p:nvSpPr>
        <p:spPr>
          <a:xfrm>
            <a:off x="8721741" y="2468493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rgbClr val="FF0000"/>
                </a:solidFill>
                <a:latin typeface="Calibri"/>
              </a:rPr>
              <a:t>&gt;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A3757E-071A-46DA-9558-48A349894DDB}"/>
              </a:ext>
            </a:extLst>
          </p:cNvPr>
          <p:cNvSpPr txBox="1"/>
          <p:nvPr/>
        </p:nvSpPr>
        <p:spPr>
          <a:xfrm>
            <a:off x="2620577" y="4393546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11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CD984DA-FED9-45AE-A4ED-7A575D8B325A}"/>
              </a:ext>
            </a:extLst>
          </p:cNvPr>
          <p:cNvSpPr txBox="1"/>
          <p:nvPr/>
        </p:nvSpPr>
        <p:spPr>
          <a:xfrm>
            <a:off x="2620577" y="5111472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16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0ED454-0F00-49C5-A528-84CE08708EDD}"/>
              </a:ext>
            </a:extLst>
          </p:cNvPr>
          <p:cNvSpPr txBox="1"/>
          <p:nvPr/>
        </p:nvSpPr>
        <p:spPr>
          <a:xfrm>
            <a:off x="6096000" y="4403586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14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0005F97-1F2F-437E-87AB-583EFD4006D9}"/>
              </a:ext>
            </a:extLst>
          </p:cNvPr>
          <p:cNvSpPr txBox="1"/>
          <p:nvPr/>
        </p:nvSpPr>
        <p:spPr>
          <a:xfrm>
            <a:off x="6096000" y="5121512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12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4414F3F-0E7D-4C7C-8D23-49D2A33959BD}"/>
              </a:ext>
            </a:extLst>
          </p:cNvPr>
          <p:cNvSpPr txBox="1"/>
          <p:nvPr/>
        </p:nvSpPr>
        <p:spPr>
          <a:xfrm>
            <a:off x="9416716" y="4413626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14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44872C4-7C09-448B-A3C1-6433169B6D70}"/>
              </a:ext>
            </a:extLst>
          </p:cNvPr>
          <p:cNvSpPr txBox="1"/>
          <p:nvPr/>
        </p:nvSpPr>
        <p:spPr>
          <a:xfrm>
            <a:off x="9416716" y="5131552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18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A9A2947-7192-CE46-4EBA-B84C800C4F87}"/>
              </a:ext>
            </a:extLst>
          </p:cNvPr>
          <p:cNvCxnSpPr/>
          <p:nvPr/>
        </p:nvCxnSpPr>
        <p:spPr>
          <a:xfrm>
            <a:off x="2790092" y="1735015"/>
            <a:ext cx="73400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E9D73A-D742-548C-1A68-69962F7A1DFE}"/>
              </a:ext>
            </a:extLst>
          </p:cNvPr>
          <p:cNvSpPr txBox="1"/>
          <p:nvPr/>
        </p:nvSpPr>
        <p:spPr>
          <a:xfrm>
            <a:off x="2846458" y="1672440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558F5E-DD2E-4BE3-AA1F-10588157AB96}"/>
              </a:ext>
            </a:extLst>
          </p:cNvPr>
          <p:cNvSpPr txBox="1"/>
          <p:nvPr/>
        </p:nvSpPr>
        <p:spPr>
          <a:xfrm>
            <a:off x="3975860" y="1584272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3E4E59-B652-AA9B-13B6-2E7A43BBE323}"/>
              </a:ext>
            </a:extLst>
          </p:cNvPr>
          <p:cNvCxnSpPr/>
          <p:nvPr/>
        </p:nvCxnSpPr>
        <p:spPr>
          <a:xfrm>
            <a:off x="3975860" y="1735015"/>
            <a:ext cx="73400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91C428-0989-D231-0AB0-779BB704CA23}"/>
              </a:ext>
            </a:extLst>
          </p:cNvPr>
          <p:cNvCxnSpPr/>
          <p:nvPr/>
        </p:nvCxnSpPr>
        <p:spPr>
          <a:xfrm>
            <a:off x="2790091" y="3008292"/>
            <a:ext cx="73400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1189D70-1CE3-BDE6-1914-0519069A5005}"/>
              </a:ext>
            </a:extLst>
          </p:cNvPr>
          <p:cNvSpPr txBox="1"/>
          <p:nvPr/>
        </p:nvSpPr>
        <p:spPr>
          <a:xfrm>
            <a:off x="2745848" y="2936631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EEF2BA-3153-02EB-3197-D0D8BE217E73}"/>
              </a:ext>
            </a:extLst>
          </p:cNvPr>
          <p:cNvCxnSpPr/>
          <p:nvPr/>
        </p:nvCxnSpPr>
        <p:spPr>
          <a:xfrm>
            <a:off x="4020104" y="3008292"/>
            <a:ext cx="73400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EC37496-A9E8-257B-C40B-3097002CDB05}"/>
              </a:ext>
            </a:extLst>
          </p:cNvPr>
          <p:cNvSpPr txBox="1"/>
          <p:nvPr/>
        </p:nvSpPr>
        <p:spPr>
          <a:xfrm>
            <a:off x="3969917" y="2946661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53C7E5-1626-EA1F-5295-BFDB1A3C402B}"/>
              </a:ext>
            </a:extLst>
          </p:cNvPr>
          <p:cNvCxnSpPr/>
          <p:nvPr/>
        </p:nvCxnSpPr>
        <p:spPr>
          <a:xfrm>
            <a:off x="7987734" y="1754301"/>
            <a:ext cx="73400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EA312B-1F7D-3EB0-D9E3-CCC4A3A4264D}"/>
              </a:ext>
            </a:extLst>
          </p:cNvPr>
          <p:cNvCxnSpPr/>
          <p:nvPr/>
        </p:nvCxnSpPr>
        <p:spPr>
          <a:xfrm>
            <a:off x="9258259" y="1754301"/>
            <a:ext cx="73400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0140F5A-1A91-D01F-B54F-5DF09DF24A09}"/>
              </a:ext>
            </a:extLst>
          </p:cNvPr>
          <p:cNvSpPr txBox="1"/>
          <p:nvPr/>
        </p:nvSpPr>
        <p:spPr>
          <a:xfrm>
            <a:off x="8001721" y="1727272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4348704-D5BE-3852-98AD-CB94850262D2}"/>
              </a:ext>
            </a:extLst>
          </p:cNvPr>
          <p:cNvCxnSpPr/>
          <p:nvPr/>
        </p:nvCxnSpPr>
        <p:spPr>
          <a:xfrm>
            <a:off x="7987733" y="3008292"/>
            <a:ext cx="73400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10BCB8-B7C1-42AE-23F9-41933DDA81FA}"/>
              </a:ext>
            </a:extLst>
          </p:cNvPr>
          <p:cNvCxnSpPr/>
          <p:nvPr/>
        </p:nvCxnSpPr>
        <p:spPr>
          <a:xfrm>
            <a:off x="9258259" y="2946661"/>
            <a:ext cx="73400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29EE0E-611C-AA2B-E64F-72B58871F784}"/>
              </a:ext>
            </a:extLst>
          </p:cNvPr>
          <p:cNvSpPr txBox="1"/>
          <p:nvPr/>
        </p:nvSpPr>
        <p:spPr>
          <a:xfrm>
            <a:off x="9259393" y="1734722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9DFA26-B14D-2F9A-ADA5-A804D9E9CCAA}"/>
              </a:ext>
            </a:extLst>
          </p:cNvPr>
          <p:cNvSpPr txBox="1"/>
          <p:nvPr/>
        </p:nvSpPr>
        <p:spPr>
          <a:xfrm>
            <a:off x="8012836" y="2948353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8888C-11F6-ED44-1BED-0DAF618B7082}"/>
              </a:ext>
            </a:extLst>
          </p:cNvPr>
          <p:cNvSpPr txBox="1"/>
          <p:nvPr/>
        </p:nvSpPr>
        <p:spPr>
          <a:xfrm>
            <a:off x="9257402" y="2924973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19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4" grpId="0"/>
      <p:bldP spid="5" grpId="0"/>
      <p:bldP spid="9" grpId="0"/>
      <p:bldP spid="11" grpId="0"/>
      <p:bldP spid="14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CFB6CF-8053-4B58-9B5A-9B78954C1D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61094" r="-3421" b="6277"/>
          <a:stretch/>
        </p:blipFill>
        <p:spPr>
          <a:xfrm>
            <a:off x="0" y="292768"/>
            <a:ext cx="12469512" cy="60278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156275-C558-4121-9822-D6272DB07F66}"/>
              </a:ext>
            </a:extLst>
          </p:cNvPr>
          <p:cNvSpPr txBox="1"/>
          <p:nvPr/>
        </p:nvSpPr>
        <p:spPr>
          <a:xfrm>
            <a:off x="5644239" y="4249167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18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05CD1B-92B9-438C-801D-D9C61727D6F2}"/>
              </a:ext>
            </a:extLst>
          </p:cNvPr>
          <p:cNvSpPr txBox="1"/>
          <p:nvPr/>
        </p:nvSpPr>
        <p:spPr>
          <a:xfrm>
            <a:off x="8605114" y="4249167"/>
            <a:ext cx="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15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73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40215&quot;&gt;&lt;property id=&quot;20148&quot; value=&quot;5&quot;/&gt;&lt;property id=&quot;20300&quot; value=&quot;Slide 21&quot;/&gt;&lt;property id=&quot;20307&quot; value=&quot;279&quot;/&gt;&lt;/object&gt;&lt;object type=&quot;3&quot; unique_id=&quot;440216&quot;&gt;&lt;property id=&quot;20148&quot; value=&quot;5&quot;/&gt;&lt;property id=&quot;20300&quot; value=&quot;Slide 22&quot;/&gt;&lt;property id=&quot;20307&quot; value=&quot;280&quot;/&gt;&lt;/object&gt;&lt;object type=&quot;3&quot; unique_id=&quot;440335&quot;&gt;&lt;property id=&quot;20148&quot; value=&quot;5&quot;/&gt;&lt;property id=&quot;20300&quot; value=&quot;Slide 25&quot;/&gt;&lt;property id=&quot;20307&quot; value=&quot;282&quot;/&gt;&lt;/object&gt;&lt;object type=&quot;3&quot; unique_id=&quot;482096&quot;&gt;&lt;property id=&quot;20148&quot; value=&quot;5&quot;/&gt;&lt;property id=&quot;20300&quot; value=&quot;Slide 11&quot;/&gt;&lt;property id=&quot;20307&quot; value=&quot;292&quot;/&gt;&lt;/object&gt;&lt;object type=&quot;3&quot; unique_id=&quot;484496&quot;&gt;&lt;property id=&quot;20148&quot; value=&quot;5&quot;/&gt;&lt;property id=&quot;20300&quot; value=&quot;Slide 26&quot;/&gt;&lt;property id=&quot;20307&quot; value=&quot;312&quot;/&gt;&lt;/object&gt;&lt;object type=&quot;3&quot; unique_id=&quot;484597&quot;&gt;&lt;property id=&quot;20148&quot; value=&quot;5&quot;/&gt;&lt;property id=&quot;20300&quot; value=&quot;Slide 1&quot;/&gt;&lt;property id=&quot;20307&quot; value=&quot;313&quot;/&gt;&lt;/object&gt;&lt;object type=&quot;3&quot; unique_id=&quot;485185&quot;&gt;&lt;property id=&quot;20148&quot; value=&quot;5&quot;/&gt;&lt;property id=&quot;20300&quot; value=&quot;Slide 3&quot;/&gt;&lt;property id=&quot;20307&quot; value=&quot;314&quot;/&gt;&lt;/object&gt;&lt;object type=&quot;3&quot; unique_id=&quot;485186&quot;&gt;&lt;property id=&quot;20148&quot; value=&quot;5&quot;/&gt;&lt;property id=&quot;20300&quot; value=&quot;Slide 4&quot;/&gt;&lt;property id=&quot;20307&quot; value=&quot;315&quot;/&gt;&lt;/object&gt;&lt;object type=&quot;3&quot; unique_id=&quot;485187&quot;&gt;&lt;property id=&quot;20148&quot; value=&quot;5&quot;/&gt;&lt;property id=&quot;20300&quot; value=&quot;Slide 5&quot;/&gt;&lt;property id=&quot;20307&quot; value=&quot;316&quot;/&gt;&lt;/object&gt;&lt;object type=&quot;3&quot; unique_id=&quot;485188&quot;&gt;&lt;property id=&quot;20148&quot; value=&quot;5&quot;/&gt;&lt;property id=&quot;20300&quot; value=&quot;Slide 6&quot;/&gt;&lt;property id=&quot;20307&quot; value=&quot;317&quot;/&gt;&lt;/object&gt;&lt;object type=&quot;3&quot; unique_id=&quot;485189&quot;&gt;&lt;property id=&quot;20148&quot; value=&quot;5&quot;/&gt;&lt;property id=&quot;20300&quot; value=&quot;Slide 7&quot;/&gt;&lt;property id=&quot;20307&quot; value=&quot;318&quot;/&gt;&lt;/object&gt;&lt;object type=&quot;3&quot; unique_id=&quot;485190&quot;&gt;&lt;property id=&quot;20148&quot; value=&quot;5&quot;/&gt;&lt;property id=&quot;20300&quot; value=&quot;Slide 8&quot;/&gt;&lt;property id=&quot;20307&quot; value=&quot;319&quot;/&gt;&lt;/object&gt;&lt;object type=&quot;3&quot; unique_id=&quot;485191&quot;&gt;&lt;property id=&quot;20148&quot; value=&quot;5&quot;/&gt;&lt;property id=&quot;20300&quot; value=&quot;Slide 9&quot;/&gt;&lt;property id=&quot;20307&quot; value=&quot;320&quot;/&gt;&lt;/object&gt;&lt;object type=&quot;3&quot; unique_id=&quot;485192&quot;&gt;&lt;property id=&quot;20148&quot; value=&quot;5&quot;/&gt;&lt;property id=&quot;20300&quot; value=&quot;Slide 10&quot;/&gt;&lt;property id=&quot;20307&quot; value=&quot;323&quot;/&gt;&lt;/object&gt;&lt;object type=&quot;3&quot; unique_id=&quot;485193&quot;&gt;&lt;property id=&quot;20148&quot; value=&quot;5&quot;/&gt;&lt;property id=&quot;20300&quot; value=&quot;Slide 12&quot;/&gt;&lt;property id=&quot;20307&quot; value=&quot;324&quot;/&gt;&lt;/object&gt;&lt;object type=&quot;3&quot; unique_id=&quot;543719&quot;&gt;&lt;property id=&quot;20148&quot; value=&quot;5&quot;/&gt;&lt;property id=&quot;20300&quot; value=&quot;Slide 13&quot;/&gt;&lt;property id=&quot;20307&quot; value=&quot;325&quot;/&gt;&lt;/object&gt;&lt;object type=&quot;3&quot; unique_id=&quot;544020&quot;&gt;&lt;property id=&quot;20148&quot; value=&quot;5&quot;/&gt;&lt;property id=&quot;20300&quot; value=&quot;Slide 14&quot;/&gt;&lt;property id=&quot;20307&quot; value=&quot;326&quot;/&gt;&lt;/object&gt;&lt;object type=&quot;3&quot; unique_id=&quot;544021&quot;&gt;&lt;property id=&quot;20148&quot; value=&quot;5&quot;/&gt;&lt;property id=&quot;20300&quot; value=&quot;Slide 15&quot;/&gt;&lt;property id=&quot;20307&quot; value=&quot;327&quot;/&gt;&lt;/object&gt;&lt;object type=&quot;3&quot; unique_id=&quot;544022&quot;&gt;&lt;property id=&quot;20148&quot; value=&quot;5&quot;/&gt;&lt;property id=&quot;20300&quot; value=&quot;Slide 16&quot;/&gt;&lt;property id=&quot;20307&quot; value=&quot;328&quot;/&gt;&lt;/object&gt;&lt;object type=&quot;3&quot; unique_id=&quot;544023&quot;&gt;&lt;property id=&quot;20148&quot; value=&quot;5&quot;/&gt;&lt;property id=&quot;20300&quot; value=&quot;Slide 17&quot;/&gt;&lt;property id=&quot;20307&quot; value=&quot;329&quot;/&gt;&lt;/object&gt;&lt;object type=&quot;3&quot; unique_id=&quot;544024&quot;&gt;&lt;property id=&quot;20148&quot; value=&quot;5&quot;/&gt;&lt;property id=&quot;20300&quot; value=&quot;Slide 18&quot;/&gt;&lt;property id=&quot;20307&quot; value=&quot;330&quot;/&gt;&lt;/object&gt;&lt;object type=&quot;3&quot; unique_id=&quot;544025&quot;&gt;&lt;property id=&quot;20148&quot; value=&quot;5&quot;/&gt;&lt;property id=&quot;20300&quot; value=&quot;Slide 19&quot;/&gt;&lt;property id=&quot;20307&quot; value=&quot;331&quot;/&gt;&lt;/object&gt;&lt;object type=&quot;3&quot; unique_id=&quot;544026&quot;&gt;&lt;property id=&quot;20148&quot; value=&quot;5&quot;/&gt;&lt;property id=&quot;20300&quot; value=&quot;Slide 20&quot;/&gt;&lt;property id=&quot;20307&quot; value=&quot;332&quot;/&gt;&lt;/object&gt;&lt;object type=&quot;3&quot; unique_id=&quot;562128&quot;&gt;&lt;property id=&quot;20148&quot; value=&quot;5&quot;/&gt;&lt;property id=&quot;20300&quot; value=&quot;Slide 23&quot;/&gt;&lt;property id=&quot;20307&quot; value=&quot;333&quot;/&gt;&lt;/object&gt;&lt;object type=&quot;3&quot; unique_id=&quot;562477&quot;&gt;&lt;property id=&quot;20148&quot; value=&quot;5&quot;/&gt;&lt;property id=&quot;20300&quot; value=&quot;Slide 24&quot;/&gt;&lt;property id=&quot;20307&quot; value=&quot;334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226</Words>
  <Application>Microsoft Macintosh PowerPoint</Application>
  <PresentationFormat>Widescreen</PresentationFormat>
  <Paragraphs>126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ITC Avant Garde Std Bk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</dc:creator>
  <cp:lastModifiedBy>Le Thi Ngoc Quy</cp:lastModifiedBy>
  <cp:revision>155</cp:revision>
  <dcterms:created xsi:type="dcterms:W3CDTF">2021-01-08T03:00:40Z</dcterms:created>
  <dcterms:modified xsi:type="dcterms:W3CDTF">2023-06-14T05:57:19Z</dcterms:modified>
</cp:coreProperties>
</file>